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281" r:id="rId11"/>
    <p:sldId id="282" r:id="rId12"/>
    <p:sldId id="283" r:id="rId13"/>
    <p:sldId id="284" r:id="rId14"/>
    <p:sldId id="285" r:id="rId15"/>
    <p:sldId id="302" r:id="rId16"/>
    <p:sldId id="286" r:id="rId17"/>
    <p:sldId id="287" r:id="rId18"/>
    <p:sldId id="288" r:id="rId19"/>
    <p:sldId id="289" r:id="rId20"/>
    <p:sldId id="299" r:id="rId21"/>
    <p:sldId id="300" r:id="rId22"/>
    <p:sldId id="314" r:id="rId23"/>
    <p:sldId id="290" r:id="rId24"/>
    <p:sldId id="291" r:id="rId25"/>
    <p:sldId id="292" r:id="rId26"/>
    <p:sldId id="293" r:id="rId27"/>
    <p:sldId id="304" r:id="rId28"/>
    <p:sldId id="320" r:id="rId29"/>
    <p:sldId id="309" r:id="rId30"/>
    <p:sldId id="315" r:id="rId31"/>
    <p:sldId id="317" r:id="rId32"/>
    <p:sldId id="276" r:id="rId33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30" y="-354"/>
      </p:cViewPr>
      <p:guideLst>
        <p:guide orient="horz" pos="3830"/>
        <p:guide pos="215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4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84862" y="3881716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6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좋은 주식 싸게 사기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7698448"/>
            <a:ext cx="6858000" cy="483558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1" y="8780270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2.7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409373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가이드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요즘같이 금리 인상으로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5" y="6040953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회사이고 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1605</ep:Words>
  <ep:PresentationFormat>와이드스크린</ep:PresentationFormat>
  <ep:Paragraphs>948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2022-12-28T01:46:32.851</dcterms:modified>
  <cp:revision>185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